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21383625" cy="30275213"/>
  <p:notesSz cx="6858000" cy="9144000"/>
  <p:defaultTextStyle>
    <a:defPPr>
      <a:defRPr lang="zh-CN"/>
    </a:defPPr>
    <a:lvl1pPr algn="l" defTabSz="2952077" rtl="0" eaLnBrk="0" fontAlgn="base" hangingPunct="0">
      <a:spcBef>
        <a:spcPct val="0"/>
      </a:spcBef>
      <a:spcAft>
        <a:spcPct val="0"/>
      </a:spcAft>
      <a:defRPr sz="5830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1pPr>
    <a:lvl2pPr marL="1476039" indent="-1066107" algn="l" defTabSz="2952077" rtl="0" eaLnBrk="0" fontAlgn="base" hangingPunct="0">
      <a:spcBef>
        <a:spcPct val="0"/>
      </a:spcBef>
      <a:spcAft>
        <a:spcPct val="0"/>
      </a:spcAft>
      <a:defRPr sz="5830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2pPr>
    <a:lvl3pPr marL="2952077" indent="-2132213" algn="l" defTabSz="2952077" rtl="0" eaLnBrk="0" fontAlgn="base" hangingPunct="0">
      <a:spcBef>
        <a:spcPct val="0"/>
      </a:spcBef>
      <a:spcAft>
        <a:spcPct val="0"/>
      </a:spcAft>
      <a:defRPr sz="5830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3pPr>
    <a:lvl4pPr marL="4426692" indent="-3196899" algn="l" defTabSz="2952077" rtl="0" eaLnBrk="0" fontAlgn="base" hangingPunct="0">
      <a:spcBef>
        <a:spcPct val="0"/>
      </a:spcBef>
      <a:spcAft>
        <a:spcPct val="0"/>
      </a:spcAft>
      <a:defRPr sz="5830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4pPr>
    <a:lvl5pPr marL="5902733" indent="-4263006" algn="l" defTabSz="2952077" rtl="0" eaLnBrk="0" fontAlgn="base" hangingPunct="0">
      <a:spcBef>
        <a:spcPct val="0"/>
      </a:spcBef>
      <a:spcAft>
        <a:spcPct val="0"/>
      </a:spcAft>
      <a:defRPr sz="5830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5pPr>
    <a:lvl6pPr marL="2049660" algn="l" defTabSz="819861" rtl="0" eaLnBrk="1" latinLnBrk="0" hangingPunct="1">
      <a:defRPr sz="5830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6pPr>
    <a:lvl7pPr marL="2459589" algn="l" defTabSz="819861" rtl="0" eaLnBrk="1" latinLnBrk="0" hangingPunct="1">
      <a:defRPr sz="5830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7pPr>
    <a:lvl8pPr marL="2869521" algn="l" defTabSz="819861" rtl="0" eaLnBrk="1" latinLnBrk="0" hangingPunct="1">
      <a:defRPr sz="5830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8pPr>
    <a:lvl9pPr marL="3279456" algn="l" defTabSz="819861" rtl="0" eaLnBrk="1" latinLnBrk="0" hangingPunct="1">
      <a:defRPr sz="5830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536" userDrawn="1">
          <p15:clr>
            <a:srgbClr val="A4A3A4"/>
          </p15:clr>
        </p15:guide>
        <p15:guide id="2" pos="673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635" autoAdjust="0"/>
    <p:restoredTop sz="94282" autoAdjust="0"/>
  </p:normalViewPr>
  <p:slideViewPr>
    <p:cSldViewPr>
      <p:cViewPr>
        <p:scale>
          <a:sx n="78" d="100"/>
          <a:sy n="78" d="100"/>
        </p:scale>
        <p:origin x="120" y="-1098"/>
      </p:cViewPr>
      <p:guideLst>
        <p:guide orient="horz" pos="9536"/>
        <p:guide pos="673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198" cy="7619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Header Placeholder 1">
            <a:extLst>
              <a:ext uri="{FF2B5EF4-FFF2-40B4-BE49-F238E27FC236}">
                <a16:creationId xmlns:a16="http://schemas.microsoft.com/office/drawing/2014/main" id="{20A36859-7AEB-15AE-D347-F41EE930FB38}"/>
              </a:ext>
            </a:extLst>
          </p:cNvPr>
          <p:cNvSpPr>
            <a:spLocks noGrp="1" noChangeArrowheads="1"/>
          </p:cNvSpPr>
          <p:nvPr>
            <p:ph type="hdr" sz="quarter" idx="4294967295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buFont typeface="Arial" panose="020B0604020202020204" pitchFamily="34" charset="0"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Date Placeholder 2">
            <a:extLst>
              <a:ext uri="{FF2B5EF4-FFF2-40B4-BE49-F238E27FC236}">
                <a16:creationId xmlns:a16="http://schemas.microsoft.com/office/drawing/2014/main" id="{561FFC69-49FB-AC0C-8ED4-6430CCCDFDC1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Font typeface="Arial" panose="020B0604020202020204" pitchFamily="34" charset="0"/>
              <a:buNone/>
              <a:defRPr/>
            </a:lvl1pPr>
          </a:lstStyle>
          <a:p>
            <a:pPr>
              <a:defRPr/>
            </a:pPr>
            <a:fld id="{206D4E05-C6E9-404A-8C01-59C45F008F19}" type="datetime1">
              <a:rPr lang="en-US"/>
              <a:pPr>
                <a:defRPr/>
              </a:pPr>
              <a:t>8/23/2024</a:t>
            </a:fld>
            <a:endParaRPr lang="en-US" sz="1200"/>
          </a:p>
        </p:txBody>
      </p:sp>
      <p:sp>
        <p:nvSpPr>
          <p:cNvPr id="2052" name="Slide Image Placeholder 3">
            <a:extLst>
              <a:ext uri="{FF2B5EF4-FFF2-40B4-BE49-F238E27FC236}">
                <a16:creationId xmlns:a16="http://schemas.microsoft.com/office/drawing/2014/main" id="{5A4F51DE-2866-47EA-A945-331DE61162C4}"/>
              </a:ext>
            </a:extLst>
          </p:cNvPr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2219325" y="685800"/>
            <a:ext cx="241935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</p:sp>
      <p:sp>
        <p:nvSpPr>
          <p:cNvPr id="3077" name="Notes Placeholder 4">
            <a:extLst>
              <a:ext uri="{FF2B5EF4-FFF2-40B4-BE49-F238E27FC236}">
                <a16:creationId xmlns:a16="http://schemas.microsoft.com/office/drawing/2014/main" id="{759E2053-1887-288D-8AED-7E32B63F1C8B}"/>
              </a:ext>
            </a:extLst>
          </p:cNvPr>
          <p:cNvSpPr>
            <a:spLocks noGrp="1" noRot="1" noChangeAspect="1"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defTabSz="0" eaLnBrk="0" hangingPunct="0">
              <a:defRPr sz="65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 defTabSz="0" eaLnBrk="0" hangingPunct="0">
              <a:defRPr sz="65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 defTabSz="0" eaLnBrk="0" hangingPunct="0">
              <a:defRPr sz="65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 defTabSz="0" eaLnBrk="0" hangingPunct="0">
              <a:defRPr sz="65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 defTabSz="0" eaLnBrk="0" hangingPunct="0">
              <a:defRPr sz="65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65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65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65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65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>
              <a:spcBef>
                <a:spcPct val="30000"/>
              </a:spcBef>
              <a:defRPr/>
            </a:pPr>
            <a:r>
              <a:rPr lang="en-US" altLang="zh-CN" sz="1200"/>
              <a:t>Click to edit Master text styles</a:t>
            </a:r>
          </a:p>
          <a:p>
            <a:pPr>
              <a:spcBef>
                <a:spcPct val="30000"/>
              </a:spcBef>
              <a:defRPr/>
            </a:pPr>
            <a:r>
              <a:rPr lang="en-US" altLang="zh-CN" sz="1200"/>
              <a:t>Second level</a:t>
            </a:r>
          </a:p>
          <a:p>
            <a:pPr>
              <a:spcBef>
                <a:spcPct val="30000"/>
              </a:spcBef>
              <a:defRPr/>
            </a:pPr>
            <a:r>
              <a:rPr lang="en-US" altLang="zh-CN" sz="1200"/>
              <a:t>Third level</a:t>
            </a:r>
          </a:p>
          <a:p>
            <a:pPr>
              <a:spcBef>
                <a:spcPct val="30000"/>
              </a:spcBef>
              <a:defRPr/>
            </a:pPr>
            <a:r>
              <a:rPr lang="en-US" altLang="zh-CN" sz="1200"/>
              <a:t>Fourth level</a:t>
            </a:r>
          </a:p>
          <a:p>
            <a:pPr>
              <a:spcBef>
                <a:spcPct val="30000"/>
              </a:spcBef>
              <a:defRPr/>
            </a:pPr>
            <a:r>
              <a:rPr lang="en-US" altLang="zh-CN" sz="1200"/>
              <a:t>Fifth level</a:t>
            </a:r>
          </a:p>
        </p:txBody>
      </p:sp>
      <p:sp>
        <p:nvSpPr>
          <p:cNvPr id="2054" name="Footer Placeholder 5">
            <a:extLst>
              <a:ext uri="{FF2B5EF4-FFF2-40B4-BE49-F238E27FC236}">
                <a16:creationId xmlns:a16="http://schemas.microsoft.com/office/drawing/2014/main" id="{0E5097BA-4C45-9FAF-1F85-ED51C64BF1F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buFont typeface="Arial" panose="020B0604020202020204" pitchFamily="34" charset="0"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Slide Number Placeholder 6">
            <a:extLst>
              <a:ext uri="{FF2B5EF4-FFF2-40B4-BE49-F238E27FC236}">
                <a16:creationId xmlns:a16="http://schemas.microsoft.com/office/drawing/2014/main" id="{0F900197-0E9D-E7C9-9460-B6B812F38CF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Font typeface="Arial" panose="020B0604020202020204" pitchFamily="34" charset="0"/>
              <a:buNone/>
              <a:defRPr/>
            </a:lvl1pPr>
          </a:lstStyle>
          <a:p>
            <a:pPr>
              <a:defRPr/>
            </a:pPr>
            <a:fld id="{28DCBE30-9320-45D0-8AB7-0F826E7B814D}" type="slidenum">
              <a:rPr lang="en-US" altLang="en-US"/>
              <a:pPr>
                <a:defRPr/>
              </a:pPr>
              <a:t>‹#›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algn="l" defTabSz="0" rtl="0" eaLnBrk="0" fontAlgn="base" hangingPunct="0">
      <a:spcBef>
        <a:spcPct val="30000"/>
      </a:spcBef>
      <a:spcAft>
        <a:spcPct val="0"/>
      </a:spcAft>
      <a:defRPr sz="1075" kern="1200">
        <a:solidFill>
          <a:schemeClr val="tx1"/>
        </a:solidFill>
        <a:latin typeface="Arial" pitchFamily="34" charset="0"/>
        <a:ea typeface="SimSun" panose="02010600030101010101" pitchFamily="2" charset="-122"/>
        <a:cs typeface="+mn-cs"/>
      </a:defRPr>
    </a:lvl1pPr>
    <a:lvl2pPr marL="409932" algn="l" defTabSz="0" rtl="0" eaLnBrk="0" fontAlgn="base" hangingPunct="0">
      <a:spcBef>
        <a:spcPct val="30000"/>
      </a:spcBef>
      <a:spcAft>
        <a:spcPct val="0"/>
      </a:spcAft>
      <a:defRPr sz="1075" kern="1200">
        <a:solidFill>
          <a:schemeClr val="tx1"/>
        </a:solidFill>
        <a:latin typeface="Arial" pitchFamily="34" charset="0"/>
        <a:ea typeface="SimSun" panose="02010600030101010101" pitchFamily="2" charset="-122"/>
        <a:cs typeface="+mn-cs"/>
      </a:defRPr>
    </a:lvl2pPr>
    <a:lvl3pPr marL="819861" algn="l" defTabSz="0" rtl="0" eaLnBrk="0" fontAlgn="base" hangingPunct="0">
      <a:spcBef>
        <a:spcPct val="30000"/>
      </a:spcBef>
      <a:spcAft>
        <a:spcPct val="0"/>
      </a:spcAft>
      <a:defRPr sz="1075" kern="1200">
        <a:solidFill>
          <a:schemeClr val="tx1"/>
        </a:solidFill>
        <a:latin typeface="Arial" pitchFamily="34" charset="0"/>
        <a:ea typeface="SimSun" panose="02010600030101010101" pitchFamily="2" charset="-122"/>
        <a:cs typeface="+mn-cs"/>
      </a:defRPr>
    </a:lvl3pPr>
    <a:lvl4pPr marL="1229796" algn="l" defTabSz="0" rtl="0" eaLnBrk="0" fontAlgn="base" hangingPunct="0">
      <a:spcBef>
        <a:spcPct val="30000"/>
      </a:spcBef>
      <a:spcAft>
        <a:spcPct val="0"/>
      </a:spcAft>
      <a:defRPr sz="1075" kern="1200">
        <a:solidFill>
          <a:schemeClr val="tx1"/>
        </a:solidFill>
        <a:latin typeface="Arial" pitchFamily="34" charset="0"/>
        <a:ea typeface="SimSun" panose="02010600030101010101" pitchFamily="2" charset="-122"/>
        <a:cs typeface="+mn-cs"/>
      </a:defRPr>
    </a:lvl4pPr>
    <a:lvl5pPr marL="1639728" algn="l" defTabSz="0" rtl="0" eaLnBrk="0" fontAlgn="base" hangingPunct="0">
      <a:spcBef>
        <a:spcPct val="30000"/>
      </a:spcBef>
      <a:spcAft>
        <a:spcPct val="0"/>
      </a:spcAft>
      <a:defRPr sz="1075" kern="1200">
        <a:solidFill>
          <a:schemeClr val="tx1"/>
        </a:solidFill>
        <a:latin typeface="Arial" pitchFamily="34" charset="0"/>
        <a:ea typeface="SimSun" panose="02010600030101010101" pitchFamily="2" charset="-122"/>
        <a:cs typeface="+mn-cs"/>
      </a:defRPr>
    </a:lvl5pPr>
    <a:lvl6pPr marL="2049660" algn="l" defTabSz="819861" rtl="0" eaLnBrk="1" latinLnBrk="0" hangingPunct="1">
      <a:defRPr sz="1075" kern="1200">
        <a:solidFill>
          <a:schemeClr val="tx1"/>
        </a:solidFill>
        <a:latin typeface="+mn-lt"/>
        <a:ea typeface="+mn-ea"/>
        <a:cs typeface="+mn-cs"/>
      </a:defRPr>
    </a:lvl6pPr>
    <a:lvl7pPr marL="2459589" algn="l" defTabSz="819861" rtl="0" eaLnBrk="1" latinLnBrk="0" hangingPunct="1">
      <a:defRPr sz="1075" kern="1200">
        <a:solidFill>
          <a:schemeClr val="tx1"/>
        </a:solidFill>
        <a:latin typeface="+mn-lt"/>
        <a:ea typeface="+mn-ea"/>
        <a:cs typeface="+mn-cs"/>
      </a:defRPr>
    </a:lvl7pPr>
    <a:lvl8pPr marL="2869521" algn="l" defTabSz="819861" rtl="0" eaLnBrk="1" latinLnBrk="0" hangingPunct="1">
      <a:defRPr sz="1075" kern="1200">
        <a:solidFill>
          <a:schemeClr val="tx1"/>
        </a:solidFill>
        <a:latin typeface="+mn-lt"/>
        <a:ea typeface="+mn-ea"/>
        <a:cs typeface="+mn-cs"/>
      </a:defRPr>
    </a:lvl8pPr>
    <a:lvl9pPr marL="3279456" algn="l" defTabSz="819861" rtl="0" eaLnBrk="1" latinLnBrk="0" hangingPunct="1">
      <a:defRPr sz="1075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3281" y="9404532"/>
            <a:ext cx="18177088" cy="648933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7803" y="17155327"/>
            <a:ext cx="14968032" cy="7738254"/>
          </a:xfrm>
        </p:spPr>
        <p:txBody>
          <a:bodyPr/>
          <a:lstStyle>
            <a:lvl1pPr marL="0" indent="0" algn="ctr">
              <a:buNone/>
              <a:defRPr/>
            </a:lvl1pPr>
            <a:lvl2pPr marL="116228" indent="0" algn="ctr">
              <a:buNone/>
              <a:defRPr/>
            </a:lvl2pPr>
            <a:lvl3pPr marL="232455" indent="0" algn="ctr">
              <a:buNone/>
              <a:defRPr/>
            </a:lvl3pPr>
            <a:lvl4pPr marL="348683" indent="0" algn="ctr">
              <a:buNone/>
              <a:defRPr/>
            </a:lvl4pPr>
            <a:lvl5pPr marL="464907" indent="0" algn="ctr">
              <a:buNone/>
              <a:defRPr/>
            </a:lvl5pPr>
            <a:lvl6pPr marL="581135" indent="0" algn="ctr">
              <a:buNone/>
              <a:defRPr/>
            </a:lvl6pPr>
            <a:lvl7pPr marL="697363" indent="0" algn="ctr">
              <a:buNone/>
              <a:defRPr/>
            </a:lvl7pPr>
            <a:lvl8pPr marL="813590" indent="0" algn="ctr">
              <a:buNone/>
              <a:defRPr/>
            </a:lvl8pPr>
            <a:lvl9pPr marL="929818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9776F6-7873-9D63-9CA2-EB0E1347A4F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BCB21C-2112-4DBB-9945-10D68D4EEE69}" type="datetime1">
              <a:rPr lang="en-US" altLang="en-US"/>
              <a:pPr>
                <a:defRPr/>
              </a:pPr>
              <a:t>8/23/2024</a:t>
            </a:fld>
            <a:endParaRPr lang="en-US" sz="457">
              <a:solidFill>
                <a:schemeClr val="tx1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CC84C1-2D91-46D7-BB76-F4C7685D514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F05B17-E273-12D4-A0CF-E2D79319E80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306E59-2521-4692-B070-69BB92D50FEB}" type="slidenum">
              <a:rPr lang="en-US" altLang="en-US"/>
              <a:pPr>
                <a:defRPr/>
              </a:pPr>
              <a:t>‹#›</a:t>
            </a:fld>
            <a:endParaRPr lang="en-US" altLang="en-US" sz="457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8895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E81015-EDB5-200E-06C5-58C984D719B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5B14BD-267E-45F5-BC48-2584FA836DA7}" type="datetime1">
              <a:rPr lang="en-US" altLang="en-US"/>
              <a:pPr>
                <a:defRPr/>
              </a:pPr>
              <a:t>8/23/2024</a:t>
            </a:fld>
            <a:endParaRPr lang="en-US" sz="457">
              <a:solidFill>
                <a:schemeClr val="tx1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83EAB6-4A8C-0348-E29E-2264D009094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359203-A3A8-F274-0B08-2A817DAA75C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90CDD7-58AB-44AC-B0E6-78B609D7E498}" type="slidenum">
              <a:rPr lang="en-US" altLang="en-US"/>
              <a:pPr>
                <a:defRPr/>
              </a:pPr>
              <a:t>‹#›</a:t>
            </a:fld>
            <a:endParaRPr lang="en-US" altLang="en-US" sz="457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2563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502882" y="1212830"/>
            <a:ext cx="4811060" cy="2583183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9690" y="1212830"/>
            <a:ext cx="14312386" cy="2583183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73EBEA-7ACF-2F70-C557-D0EB726368E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EFC51C-F5ED-4AE5-83F6-044AE3562E8A}" type="datetime1">
              <a:rPr lang="en-US" altLang="en-US"/>
              <a:pPr>
                <a:defRPr/>
              </a:pPr>
              <a:t>8/23/2024</a:t>
            </a:fld>
            <a:endParaRPr lang="en-US" sz="457">
              <a:solidFill>
                <a:schemeClr val="tx1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27D936-BA8C-EAE3-DF7F-76F40CD7D2E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2D239B-98AD-6CAB-50E6-8894A7C8BA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579247-1C3C-40A1-83D6-25B5DDC30F24}" type="slidenum">
              <a:rPr lang="en-US" altLang="en-US"/>
              <a:pPr>
                <a:defRPr/>
              </a:pPr>
              <a:t>‹#›</a:t>
            </a:fld>
            <a:endParaRPr lang="en-US" altLang="en-US" sz="457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62180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690" y="1212830"/>
            <a:ext cx="19244258" cy="504586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EB5D637F-0B24-896F-3238-A287A7BAC2E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A7F3AC-73B4-4D26-B1EA-74C64A8E44D2}" type="datetime1">
              <a:rPr lang="en-US" altLang="en-US"/>
              <a:pPr>
                <a:defRPr/>
              </a:pPr>
              <a:t>8/23/2024</a:t>
            </a:fld>
            <a:endParaRPr lang="en-US" sz="457">
              <a:solidFill>
                <a:schemeClr val="tx1"/>
              </a:solidFill>
            </a:endParaRP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4554AE1C-FA18-D14E-4FC7-1CE9BAAC039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ED9939DE-BE9E-D79B-3973-BEA830F6B08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3CB035-A91F-4439-9964-003B4DEB4ECD}" type="slidenum">
              <a:rPr lang="en-US" altLang="en-US"/>
              <a:pPr>
                <a:defRPr/>
              </a:pPr>
              <a:t>‹#›</a:t>
            </a:fld>
            <a:endParaRPr lang="en-US" altLang="en-US" sz="457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1139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6B8A59-A0F7-C1C4-7B78-483EC7D7C4A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4EC93B-1CF9-41F5-A15C-A93B2529A6C6}" type="datetime1">
              <a:rPr lang="en-US" altLang="en-US"/>
              <a:pPr>
                <a:defRPr/>
              </a:pPr>
              <a:t>8/23/2024</a:t>
            </a:fld>
            <a:endParaRPr lang="en-US" sz="457">
              <a:solidFill>
                <a:schemeClr val="tx1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C4F0F3-D067-6628-70B3-BF4FC21C2E7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FA70CA-A396-E4A8-FBFE-14D1E221F14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9272CC-2E42-4493-8320-FAF281FF9158}" type="slidenum">
              <a:rPr lang="en-US" altLang="en-US"/>
              <a:pPr>
                <a:defRPr/>
              </a:pPr>
              <a:t>‹#›</a:t>
            </a:fld>
            <a:endParaRPr lang="en-US" altLang="en-US" sz="457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483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8853" y="19453897"/>
            <a:ext cx="18175829" cy="6013936"/>
          </a:xfrm>
        </p:spPr>
        <p:txBody>
          <a:bodyPr anchor="t"/>
          <a:lstStyle>
            <a:lvl1pPr algn="l">
              <a:defRPr sz="1017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88853" y="12831192"/>
            <a:ext cx="18175829" cy="6622704"/>
          </a:xfrm>
        </p:spPr>
        <p:txBody>
          <a:bodyPr anchor="b"/>
          <a:lstStyle>
            <a:lvl1pPr marL="0" indent="0">
              <a:buNone/>
              <a:defRPr sz="507"/>
            </a:lvl1pPr>
            <a:lvl2pPr marL="116228" indent="0">
              <a:buNone/>
              <a:defRPr sz="457"/>
            </a:lvl2pPr>
            <a:lvl3pPr marL="232455" indent="0">
              <a:buNone/>
              <a:defRPr sz="408"/>
            </a:lvl3pPr>
            <a:lvl4pPr marL="348683" indent="0">
              <a:buNone/>
              <a:defRPr sz="381"/>
            </a:lvl4pPr>
            <a:lvl5pPr marL="464907" indent="0">
              <a:buNone/>
              <a:defRPr sz="381"/>
            </a:lvl5pPr>
            <a:lvl6pPr marL="581135" indent="0">
              <a:buNone/>
              <a:defRPr sz="381"/>
            </a:lvl6pPr>
            <a:lvl7pPr marL="697363" indent="0">
              <a:buNone/>
              <a:defRPr sz="381"/>
            </a:lvl7pPr>
            <a:lvl8pPr marL="813590" indent="0">
              <a:buNone/>
              <a:defRPr sz="381"/>
            </a:lvl8pPr>
            <a:lvl9pPr marL="929818" indent="0">
              <a:buNone/>
              <a:defRPr sz="38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4BFB13-8375-1294-5782-CDBC7C5B602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EDFC4F-44FB-4891-A2AC-8812A0345245}" type="datetime1">
              <a:rPr lang="en-US" altLang="en-US"/>
              <a:pPr>
                <a:defRPr/>
              </a:pPr>
              <a:t>8/23/2024</a:t>
            </a:fld>
            <a:endParaRPr lang="en-US" sz="457">
              <a:solidFill>
                <a:schemeClr val="tx1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E14ED0-0AC0-8897-78AB-0A2C51CE749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FE006E-A27A-1B3B-74B5-DA1935E42B0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60486E-839C-4BC2-B581-0E3078D15347}" type="slidenum">
              <a:rPr lang="en-US" altLang="en-US"/>
              <a:pPr>
                <a:defRPr/>
              </a:pPr>
              <a:t>‹#›</a:t>
            </a:fld>
            <a:endParaRPr lang="en-US" altLang="en-US" sz="457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1456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677" y="7063601"/>
            <a:ext cx="9561729" cy="19981075"/>
          </a:xfrm>
        </p:spPr>
        <p:txBody>
          <a:bodyPr/>
          <a:lstStyle>
            <a:lvl1pPr>
              <a:defRPr sz="712"/>
            </a:lvl1pPr>
            <a:lvl2pPr>
              <a:defRPr sz="610"/>
            </a:lvl2pPr>
            <a:lvl3pPr>
              <a:defRPr sz="507"/>
            </a:lvl3pPr>
            <a:lvl4pPr>
              <a:defRPr sz="457"/>
            </a:lvl4pPr>
            <a:lvl5pPr>
              <a:defRPr sz="457"/>
            </a:lvl5pPr>
            <a:lvl6pPr>
              <a:defRPr sz="457"/>
            </a:lvl6pPr>
            <a:lvl7pPr>
              <a:defRPr sz="457"/>
            </a:lvl7pPr>
            <a:lvl8pPr>
              <a:defRPr sz="457"/>
            </a:lvl8pPr>
            <a:lvl9pPr>
              <a:defRPr sz="45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752219" y="7063601"/>
            <a:ext cx="9561729" cy="19981075"/>
          </a:xfrm>
        </p:spPr>
        <p:txBody>
          <a:bodyPr/>
          <a:lstStyle>
            <a:lvl1pPr>
              <a:defRPr sz="712"/>
            </a:lvl1pPr>
            <a:lvl2pPr>
              <a:defRPr sz="610"/>
            </a:lvl2pPr>
            <a:lvl3pPr>
              <a:defRPr sz="507"/>
            </a:lvl3pPr>
            <a:lvl4pPr>
              <a:defRPr sz="457"/>
            </a:lvl4pPr>
            <a:lvl5pPr>
              <a:defRPr sz="457"/>
            </a:lvl5pPr>
            <a:lvl6pPr>
              <a:defRPr sz="457"/>
            </a:lvl6pPr>
            <a:lvl7pPr>
              <a:defRPr sz="457"/>
            </a:lvl7pPr>
            <a:lvl8pPr>
              <a:defRPr sz="457"/>
            </a:lvl8pPr>
            <a:lvl9pPr>
              <a:defRPr sz="45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072CBA9-C266-7E25-4B4D-37D951C2AEC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5C3EA7-F929-44C6-B446-6594D44CCE9E}" type="datetime1">
              <a:rPr lang="en-US" altLang="en-US"/>
              <a:pPr>
                <a:defRPr/>
              </a:pPr>
              <a:t>8/23/2024</a:t>
            </a:fld>
            <a:endParaRPr lang="en-US" sz="457">
              <a:solidFill>
                <a:schemeClr val="tx1"/>
              </a:solidFill>
            </a:endParaRP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1C8275B-0162-511D-80CC-D04DF7AD7F3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7EEE4F9-5917-B53F-0E20-144D64A74DD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16C58B-B1A6-4572-8297-BE8C63012A77}" type="slidenum">
              <a:rPr lang="en-US" altLang="en-US"/>
              <a:pPr>
                <a:defRPr/>
              </a:pPr>
              <a:t>‹#›</a:t>
            </a:fld>
            <a:endParaRPr lang="en-US" altLang="en-US" sz="457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6404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689" y="6776475"/>
            <a:ext cx="9447197" cy="2824180"/>
          </a:xfrm>
        </p:spPr>
        <p:txBody>
          <a:bodyPr anchor="b"/>
          <a:lstStyle>
            <a:lvl1pPr marL="0" indent="0">
              <a:buNone/>
              <a:defRPr sz="610" b="1"/>
            </a:lvl1pPr>
            <a:lvl2pPr marL="116228" indent="0">
              <a:buNone/>
              <a:defRPr sz="507" b="1"/>
            </a:lvl2pPr>
            <a:lvl3pPr marL="232455" indent="0">
              <a:buNone/>
              <a:defRPr sz="457" b="1"/>
            </a:lvl3pPr>
            <a:lvl4pPr marL="348683" indent="0">
              <a:buNone/>
              <a:defRPr sz="408" b="1"/>
            </a:lvl4pPr>
            <a:lvl5pPr marL="464907" indent="0">
              <a:buNone/>
              <a:defRPr sz="408" b="1"/>
            </a:lvl5pPr>
            <a:lvl6pPr marL="581135" indent="0">
              <a:buNone/>
              <a:defRPr sz="408" b="1"/>
            </a:lvl6pPr>
            <a:lvl7pPr marL="697363" indent="0">
              <a:buNone/>
              <a:defRPr sz="408" b="1"/>
            </a:lvl7pPr>
            <a:lvl8pPr marL="813590" indent="0">
              <a:buNone/>
              <a:defRPr sz="408" b="1"/>
            </a:lvl8pPr>
            <a:lvl9pPr marL="929818" indent="0">
              <a:buNone/>
              <a:defRPr sz="40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689" y="9600646"/>
            <a:ext cx="9447197" cy="17444021"/>
          </a:xfrm>
        </p:spPr>
        <p:txBody>
          <a:bodyPr/>
          <a:lstStyle>
            <a:lvl1pPr>
              <a:defRPr sz="610"/>
            </a:lvl1pPr>
            <a:lvl2pPr>
              <a:defRPr sz="507"/>
            </a:lvl2pPr>
            <a:lvl3pPr>
              <a:defRPr sz="457"/>
            </a:lvl3pPr>
            <a:lvl4pPr>
              <a:defRPr sz="408"/>
            </a:lvl4pPr>
            <a:lvl5pPr>
              <a:defRPr sz="408"/>
            </a:lvl5pPr>
            <a:lvl6pPr>
              <a:defRPr sz="408"/>
            </a:lvl6pPr>
            <a:lvl7pPr>
              <a:defRPr sz="408"/>
            </a:lvl7pPr>
            <a:lvl8pPr>
              <a:defRPr sz="408"/>
            </a:lvl8pPr>
            <a:lvl9pPr>
              <a:defRPr sz="40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62959" y="6776475"/>
            <a:ext cx="9450976" cy="2824180"/>
          </a:xfrm>
        </p:spPr>
        <p:txBody>
          <a:bodyPr anchor="b"/>
          <a:lstStyle>
            <a:lvl1pPr marL="0" indent="0">
              <a:buNone/>
              <a:defRPr sz="610" b="1"/>
            </a:lvl1pPr>
            <a:lvl2pPr marL="116228" indent="0">
              <a:buNone/>
              <a:defRPr sz="507" b="1"/>
            </a:lvl2pPr>
            <a:lvl3pPr marL="232455" indent="0">
              <a:buNone/>
              <a:defRPr sz="457" b="1"/>
            </a:lvl3pPr>
            <a:lvl4pPr marL="348683" indent="0">
              <a:buNone/>
              <a:defRPr sz="408" b="1"/>
            </a:lvl4pPr>
            <a:lvl5pPr marL="464907" indent="0">
              <a:buNone/>
              <a:defRPr sz="408" b="1"/>
            </a:lvl5pPr>
            <a:lvl6pPr marL="581135" indent="0">
              <a:buNone/>
              <a:defRPr sz="408" b="1"/>
            </a:lvl6pPr>
            <a:lvl7pPr marL="697363" indent="0">
              <a:buNone/>
              <a:defRPr sz="408" b="1"/>
            </a:lvl7pPr>
            <a:lvl8pPr marL="813590" indent="0">
              <a:buNone/>
              <a:defRPr sz="408" b="1"/>
            </a:lvl8pPr>
            <a:lvl9pPr marL="929818" indent="0">
              <a:buNone/>
              <a:defRPr sz="40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62959" y="9600646"/>
            <a:ext cx="9450976" cy="17444021"/>
          </a:xfrm>
        </p:spPr>
        <p:txBody>
          <a:bodyPr/>
          <a:lstStyle>
            <a:lvl1pPr>
              <a:defRPr sz="610"/>
            </a:lvl1pPr>
            <a:lvl2pPr>
              <a:defRPr sz="507"/>
            </a:lvl2pPr>
            <a:lvl3pPr>
              <a:defRPr sz="457"/>
            </a:lvl3pPr>
            <a:lvl4pPr>
              <a:defRPr sz="408"/>
            </a:lvl4pPr>
            <a:lvl5pPr>
              <a:defRPr sz="408"/>
            </a:lvl5pPr>
            <a:lvl6pPr>
              <a:defRPr sz="408"/>
            </a:lvl6pPr>
            <a:lvl7pPr>
              <a:defRPr sz="408"/>
            </a:lvl7pPr>
            <a:lvl8pPr>
              <a:defRPr sz="408"/>
            </a:lvl8pPr>
            <a:lvl9pPr>
              <a:defRPr sz="40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CE91C40A-E917-C7D1-F962-09E441E962B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76835B-6CAE-4666-A0FD-D7EED64D9247}" type="datetime1">
              <a:rPr lang="en-US" altLang="en-US"/>
              <a:pPr>
                <a:defRPr/>
              </a:pPr>
              <a:t>8/23/2024</a:t>
            </a:fld>
            <a:endParaRPr lang="en-US" sz="457">
              <a:solidFill>
                <a:schemeClr val="tx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F2AD577-2443-AC41-C13B-7C5F132AAE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068032BD-6A87-C575-E9EE-2784B4DC1B0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3AB06D-DD44-45C7-84E4-63A69AAA968E}" type="slidenum">
              <a:rPr lang="en-US" altLang="en-US"/>
              <a:pPr>
                <a:defRPr/>
              </a:pPr>
              <a:t>‹#›</a:t>
            </a:fld>
            <a:endParaRPr lang="en-US" altLang="en-US" sz="457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9171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68C099FD-6CB0-E67A-6351-8C4B0522ED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0AA5A1-EA09-45D3-8CBD-ED1E5F466606}" type="datetime1">
              <a:rPr lang="en-US" altLang="en-US"/>
              <a:pPr>
                <a:defRPr/>
              </a:pPr>
              <a:t>8/23/2024</a:t>
            </a:fld>
            <a:endParaRPr lang="en-US" sz="457">
              <a:solidFill>
                <a:schemeClr val="tx1"/>
              </a:solidFill>
            </a:endParaRP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12735556-151F-A55B-086B-6649936D7B4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6424294E-02F0-1844-EF96-2BBE9193A42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55B918-A4ED-4F1E-84B6-7CABA5A149E9}" type="slidenum">
              <a:rPr lang="en-US" altLang="en-US"/>
              <a:pPr>
                <a:defRPr/>
              </a:pPr>
              <a:t>‹#›</a:t>
            </a:fld>
            <a:endParaRPr lang="en-US" altLang="en-US" sz="457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7161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BE9686DA-44FD-5119-7E9E-7BAE598F1E4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315A79-3C8B-4B72-A5A2-D615854E312F}" type="datetime1">
              <a:rPr lang="en-US" altLang="en-US"/>
              <a:pPr>
                <a:defRPr/>
              </a:pPr>
              <a:t>8/23/2024</a:t>
            </a:fld>
            <a:endParaRPr lang="en-US" sz="457">
              <a:solidFill>
                <a:schemeClr val="tx1"/>
              </a:solidFill>
            </a:endParaRPr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6557DC83-704D-9D14-30DB-251A421DA9E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2B0BE00E-CBC1-91AB-57E0-34B74AB254A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FAEC7-4C7C-4D99-9D46-A1D1383C9297}" type="slidenum">
              <a:rPr lang="en-US" altLang="en-US"/>
              <a:pPr>
                <a:defRPr/>
              </a:pPr>
              <a:t>‹#›</a:t>
            </a:fld>
            <a:endParaRPr lang="en-US" altLang="en-US" sz="457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539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704" y="1204985"/>
            <a:ext cx="7034748" cy="5130594"/>
          </a:xfrm>
        </p:spPr>
        <p:txBody>
          <a:bodyPr anchor="b"/>
          <a:lstStyle>
            <a:lvl1pPr algn="l">
              <a:defRPr sz="507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59901" y="1204986"/>
            <a:ext cx="11954042" cy="25839680"/>
          </a:xfrm>
        </p:spPr>
        <p:txBody>
          <a:bodyPr/>
          <a:lstStyle>
            <a:lvl1pPr>
              <a:defRPr sz="811"/>
            </a:lvl1pPr>
            <a:lvl2pPr>
              <a:defRPr sz="712"/>
            </a:lvl2pPr>
            <a:lvl3pPr>
              <a:defRPr sz="610"/>
            </a:lvl3pPr>
            <a:lvl4pPr>
              <a:defRPr sz="507"/>
            </a:lvl4pPr>
            <a:lvl5pPr>
              <a:defRPr sz="507"/>
            </a:lvl5pPr>
            <a:lvl6pPr>
              <a:defRPr sz="507"/>
            </a:lvl6pPr>
            <a:lvl7pPr>
              <a:defRPr sz="507"/>
            </a:lvl7pPr>
            <a:lvl8pPr>
              <a:defRPr sz="507"/>
            </a:lvl8pPr>
            <a:lvl9pPr>
              <a:defRPr sz="50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69704" y="6335584"/>
            <a:ext cx="7034748" cy="20709086"/>
          </a:xfrm>
        </p:spPr>
        <p:txBody>
          <a:bodyPr/>
          <a:lstStyle>
            <a:lvl1pPr marL="0" indent="0">
              <a:buNone/>
              <a:defRPr sz="381"/>
            </a:lvl1pPr>
            <a:lvl2pPr marL="116228" indent="0">
              <a:buNone/>
              <a:defRPr sz="381"/>
            </a:lvl2pPr>
            <a:lvl3pPr marL="232455" indent="0">
              <a:buNone/>
              <a:defRPr sz="381"/>
            </a:lvl3pPr>
            <a:lvl4pPr marL="348683" indent="0">
              <a:buNone/>
              <a:defRPr sz="381"/>
            </a:lvl4pPr>
            <a:lvl5pPr marL="464907" indent="0">
              <a:buNone/>
              <a:defRPr sz="381"/>
            </a:lvl5pPr>
            <a:lvl6pPr marL="581135" indent="0">
              <a:buNone/>
              <a:defRPr sz="381"/>
            </a:lvl6pPr>
            <a:lvl7pPr marL="697363" indent="0">
              <a:buNone/>
              <a:defRPr sz="381"/>
            </a:lvl7pPr>
            <a:lvl8pPr marL="813590" indent="0">
              <a:buNone/>
              <a:defRPr sz="381"/>
            </a:lvl8pPr>
            <a:lvl9pPr marL="929818" indent="0">
              <a:buNone/>
              <a:defRPr sz="38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A5E6AE3-EBF1-2063-7D8A-7FF3ED24CE6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930274-DBB6-480A-ADC9-B3BBF30D557D}" type="datetime1">
              <a:rPr lang="en-US" altLang="en-US"/>
              <a:pPr>
                <a:defRPr/>
              </a:pPr>
              <a:t>8/23/2024</a:t>
            </a:fld>
            <a:endParaRPr lang="en-US" sz="457">
              <a:solidFill>
                <a:schemeClr val="tx1"/>
              </a:solidFill>
            </a:endParaRP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89758FC-3AED-9806-26F5-A9594C4B4AC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99DB9B1-8B54-26D4-2EB1-88DA887B9A2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C45172-DDFC-4907-9E54-BC3B8F0FEB58}" type="slidenum">
              <a:rPr lang="en-US" altLang="en-US"/>
              <a:pPr>
                <a:defRPr/>
              </a:pPr>
              <a:t>‹#›</a:t>
            </a:fld>
            <a:endParaRPr lang="en-US" altLang="en-US" sz="457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170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901" y="21192334"/>
            <a:ext cx="12829926" cy="2502537"/>
          </a:xfrm>
        </p:spPr>
        <p:txBody>
          <a:bodyPr anchor="b"/>
          <a:lstStyle>
            <a:lvl1pPr algn="l">
              <a:defRPr sz="507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901" y="2704948"/>
            <a:ext cx="12829926" cy="18165754"/>
          </a:xfrm>
        </p:spPr>
        <p:txBody>
          <a:bodyPr/>
          <a:lstStyle>
            <a:lvl1pPr marL="0" indent="0">
              <a:buNone/>
              <a:defRPr sz="811"/>
            </a:lvl1pPr>
            <a:lvl2pPr marL="116228" indent="0">
              <a:buNone/>
              <a:defRPr sz="712"/>
            </a:lvl2pPr>
            <a:lvl3pPr marL="232455" indent="0">
              <a:buNone/>
              <a:defRPr sz="610"/>
            </a:lvl3pPr>
            <a:lvl4pPr marL="348683" indent="0">
              <a:buNone/>
              <a:defRPr sz="507"/>
            </a:lvl4pPr>
            <a:lvl5pPr marL="464907" indent="0">
              <a:buNone/>
              <a:defRPr sz="507"/>
            </a:lvl5pPr>
            <a:lvl6pPr marL="581135" indent="0">
              <a:buNone/>
              <a:defRPr sz="507"/>
            </a:lvl6pPr>
            <a:lvl7pPr marL="697363" indent="0">
              <a:buNone/>
              <a:defRPr sz="507"/>
            </a:lvl7pPr>
            <a:lvl8pPr marL="813590" indent="0">
              <a:buNone/>
              <a:defRPr sz="507"/>
            </a:lvl8pPr>
            <a:lvl9pPr marL="929818" indent="0">
              <a:buNone/>
              <a:defRPr sz="507"/>
            </a:lvl9pPr>
          </a:lstStyle>
          <a:p>
            <a:pPr lvl="0"/>
            <a:endParaRPr lang="en-US" noProof="0">
              <a:sym typeface="Calibri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1901" y="23694885"/>
            <a:ext cx="12829926" cy="3552191"/>
          </a:xfrm>
        </p:spPr>
        <p:txBody>
          <a:bodyPr/>
          <a:lstStyle>
            <a:lvl1pPr marL="0" indent="0">
              <a:buNone/>
              <a:defRPr sz="381"/>
            </a:lvl1pPr>
            <a:lvl2pPr marL="116228" indent="0">
              <a:buNone/>
              <a:defRPr sz="381"/>
            </a:lvl2pPr>
            <a:lvl3pPr marL="232455" indent="0">
              <a:buNone/>
              <a:defRPr sz="381"/>
            </a:lvl3pPr>
            <a:lvl4pPr marL="348683" indent="0">
              <a:buNone/>
              <a:defRPr sz="381"/>
            </a:lvl4pPr>
            <a:lvl5pPr marL="464907" indent="0">
              <a:buNone/>
              <a:defRPr sz="381"/>
            </a:lvl5pPr>
            <a:lvl6pPr marL="581135" indent="0">
              <a:buNone/>
              <a:defRPr sz="381"/>
            </a:lvl6pPr>
            <a:lvl7pPr marL="697363" indent="0">
              <a:buNone/>
              <a:defRPr sz="381"/>
            </a:lvl7pPr>
            <a:lvl8pPr marL="813590" indent="0">
              <a:buNone/>
              <a:defRPr sz="381"/>
            </a:lvl8pPr>
            <a:lvl9pPr marL="929818" indent="0">
              <a:buNone/>
              <a:defRPr sz="38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083F108-4BE2-19D3-1026-632C07F48E2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7DFC36-E7EB-4C21-826A-1B0FCE7C3B7A}" type="datetime1">
              <a:rPr lang="en-US" altLang="en-US"/>
              <a:pPr>
                <a:defRPr/>
              </a:pPr>
              <a:t>8/23/2024</a:t>
            </a:fld>
            <a:endParaRPr lang="en-US" sz="457">
              <a:solidFill>
                <a:schemeClr val="tx1"/>
              </a:solidFill>
            </a:endParaRP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0E53C4E-80B9-E125-4063-0630E419D22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5F1E664-B680-C787-5854-C80D4264E4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26F3ED-DE0A-463C-A61F-191633731F63}" type="slidenum">
              <a:rPr lang="en-US" altLang="en-US"/>
              <a:pPr>
                <a:defRPr/>
              </a:pPr>
              <a:t>‹#›</a:t>
            </a:fld>
            <a:endParaRPr lang="en-US" altLang="en-US" sz="457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2833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5F10F1ED-20FB-F720-D580-FAD2B1C4DEF0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069690" y="1212830"/>
            <a:ext cx="19244258" cy="5045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29184" tIns="164592" rIns="329184" bIns="16459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>
                <a:sym typeface="Calibri" panose="020F0502020204030204" pitchFamily="34" charset="0"/>
              </a:rPr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DF7F460A-4588-F6F0-08F5-388A9418C9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069690" y="7063601"/>
            <a:ext cx="19244258" cy="19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29184" tIns="164592" rIns="329184" bIns="16459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>
                <a:sym typeface="Calibri" panose="020F0502020204030204" pitchFamily="34" charset="0"/>
              </a:rPr>
              <a:t>Click to edit Master text styles</a:t>
            </a:r>
          </a:p>
          <a:p>
            <a:pPr lvl="1"/>
            <a:r>
              <a:rPr lang="en-US" altLang="zh-CN">
                <a:sym typeface="Calibri" panose="020F0502020204030204" pitchFamily="34" charset="0"/>
              </a:rPr>
              <a:t>Second level</a:t>
            </a:r>
          </a:p>
          <a:p>
            <a:pPr lvl="2"/>
            <a:r>
              <a:rPr lang="en-US" altLang="zh-CN">
                <a:sym typeface="Calibri" panose="020F0502020204030204" pitchFamily="34" charset="0"/>
              </a:rPr>
              <a:t>Third level</a:t>
            </a:r>
          </a:p>
          <a:p>
            <a:pPr lvl="3"/>
            <a:r>
              <a:rPr lang="en-US" altLang="zh-CN">
                <a:sym typeface="Calibri" panose="020F0502020204030204" pitchFamily="34" charset="0"/>
              </a:rPr>
              <a:t>Fourth level</a:t>
            </a:r>
          </a:p>
          <a:p>
            <a:pPr lvl="4"/>
            <a:r>
              <a:rPr lang="en-US" altLang="zh-CN">
                <a:sym typeface="Calibri" panose="020F0502020204030204" pitchFamily="34" charset="0"/>
              </a:rPr>
              <a:t>Fifth level</a:t>
            </a:r>
          </a:p>
        </p:txBody>
      </p:sp>
      <p:sp>
        <p:nvSpPr>
          <p:cNvPr id="1028" name="Date Placeholder 3">
            <a:extLst>
              <a:ext uri="{FF2B5EF4-FFF2-40B4-BE49-F238E27FC236}">
                <a16:creationId xmlns:a16="http://schemas.microsoft.com/office/drawing/2014/main" id="{EF0CA9E7-C84B-B605-7823-AC1FE62079F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9690" y="28059812"/>
            <a:ext cx="4988508" cy="1612921"/>
          </a:xfrm>
          <a:prstGeom prst="rect">
            <a:avLst/>
          </a:prstGeom>
          <a:noFill/>
          <a:ln>
            <a:noFill/>
          </a:ln>
        </p:spPr>
        <p:txBody>
          <a:bodyPr vert="horz" wrap="square" lIns="329184" tIns="164592" rIns="329184" bIns="164592" numCol="1" anchor="ctr" anchorCtr="0" compatLnSpc="1">
            <a:prstTxWarp prst="textNoShape">
              <a:avLst/>
            </a:prstTxWarp>
          </a:bodyPr>
          <a:lstStyle>
            <a:lvl1pPr eaLnBrk="1" hangingPunct="1">
              <a:buFont typeface="Arial" panose="020B0604020202020204" pitchFamily="34" charset="0"/>
              <a:buNone/>
              <a:defRPr sz="1093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D1945B7C-9B4C-4743-9FBD-5C584B500AE5}" type="datetime1">
              <a:rPr lang="en-US" altLang="en-US"/>
              <a:pPr>
                <a:defRPr/>
              </a:pPr>
              <a:t>8/23/2024</a:t>
            </a:fld>
            <a:endParaRPr lang="en-US" sz="457">
              <a:solidFill>
                <a:schemeClr val="tx1"/>
              </a:solidFill>
            </a:endParaRPr>
          </a:p>
        </p:txBody>
      </p:sp>
      <p:sp>
        <p:nvSpPr>
          <p:cNvPr id="1029" name="Footer Placeholder 4">
            <a:extLst>
              <a:ext uri="{FF2B5EF4-FFF2-40B4-BE49-F238E27FC236}">
                <a16:creationId xmlns:a16="http://schemas.microsoft.com/office/drawing/2014/main" id="{3B916C4E-2DF3-4B9F-87CB-1DF4F12D0A2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06591" y="28059812"/>
            <a:ext cx="6770468" cy="1612921"/>
          </a:xfrm>
          <a:prstGeom prst="rect">
            <a:avLst/>
          </a:prstGeom>
          <a:noFill/>
          <a:ln>
            <a:noFill/>
          </a:ln>
        </p:spPr>
        <p:txBody>
          <a:bodyPr vert="horz" wrap="square" lIns="329184" tIns="164592" rIns="329184" bIns="164592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buFont typeface="Arial" panose="020B0604020202020204" pitchFamily="34" charset="0"/>
              <a:buNone/>
              <a:defRPr sz="1093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Slide Number Placeholder 5">
            <a:extLst>
              <a:ext uri="{FF2B5EF4-FFF2-40B4-BE49-F238E27FC236}">
                <a16:creationId xmlns:a16="http://schemas.microsoft.com/office/drawing/2014/main" id="{92B4AD06-356F-BF83-A758-3953DBCE324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325440" y="28059812"/>
            <a:ext cx="4988508" cy="1612921"/>
          </a:xfrm>
          <a:prstGeom prst="rect">
            <a:avLst/>
          </a:prstGeom>
          <a:noFill/>
          <a:ln>
            <a:noFill/>
          </a:ln>
        </p:spPr>
        <p:txBody>
          <a:bodyPr vert="horz" wrap="square" lIns="329184" tIns="164592" rIns="329184" bIns="164592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buFont typeface="Arial" panose="020B0604020202020204" pitchFamily="34" charset="0"/>
              <a:buNone/>
              <a:defRPr sz="1093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D926EFD5-A1C3-4F79-B289-1EB76A54BBA0}" type="slidenum">
              <a:rPr lang="en-US" altLang="en-US"/>
              <a:pPr>
                <a:defRPr/>
              </a:pPr>
              <a:t>‹#›</a:t>
            </a:fld>
            <a:endParaRPr lang="en-US" altLang="en-US" sz="457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/>
  <p:txStyles>
    <p:titleStyle>
      <a:lvl1pPr marL="836997" indent="-836997" algn="ctr" rtl="0" eaLnBrk="0" fontAlgn="base" hangingPunct="0">
        <a:spcBef>
          <a:spcPct val="0"/>
        </a:spcBef>
        <a:spcAft>
          <a:spcPct val="0"/>
        </a:spcAft>
        <a:defRPr sz="4015">
          <a:solidFill>
            <a:schemeClr val="tx1"/>
          </a:solidFill>
          <a:latin typeface="+mj-lt"/>
          <a:ea typeface="+mj-ea"/>
          <a:cs typeface="+mj-cs"/>
          <a:sym typeface="Calibri" panose="020F0502020204030204" pitchFamily="34" charset="0"/>
        </a:defRPr>
      </a:lvl1pPr>
      <a:lvl2pPr marL="836997" indent="-836997" algn="ctr" rtl="0" eaLnBrk="0" fontAlgn="base" hangingPunct="0">
        <a:spcBef>
          <a:spcPct val="0"/>
        </a:spcBef>
        <a:spcAft>
          <a:spcPct val="0"/>
        </a:spcAft>
        <a:defRPr sz="4015">
          <a:solidFill>
            <a:schemeClr val="tx1"/>
          </a:solidFill>
          <a:latin typeface="Calibri" pitchFamily="34" charset="0"/>
          <a:ea typeface="SimSun" pitchFamily="2" charset="-122"/>
          <a:sym typeface="Calibri" panose="020F0502020204030204" pitchFamily="34" charset="0"/>
        </a:defRPr>
      </a:lvl2pPr>
      <a:lvl3pPr marL="836997" indent="-836997" algn="ctr" rtl="0" eaLnBrk="0" fontAlgn="base" hangingPunct="0">
        <a:spcBef>
          <a:spcPct val="0"/>
        </a:spcBef>
        <a:spcAft>
          <a:spcPct val="0"/>
        </a:spcAft>
        <a:defRPr sz="4015">
          <a:solidFill>
            <a:schemeClr val="tx1"/>
          </a:solidFill>
          <a:latin typeface="Calibri" pitchFamily="34" charset="0"/>
          <a:ea typeface="SimSun" pitchFamily="2" charset="-122"/>
          <a:sym typeface="Calibri" panose="020F0502020204030204" pitchFamily="34" charset="0"/>
        </a:defRPr>
      </a:lvl3pPr>
      <a:lvl4pPr marL="836997" indent="-836997" algn="ctr" rtl="0" eaLnBrk="0" fontAlgn="base" hangingPunct="0">
        <a:spcBef>
          <a:spcPct val="0"/>
        </a:spcBef>
        <a:spcAft>
          <a:spcPct val="0"/>
        </a:spcAft>
        <a:defRPr sz="4015">
          <a:solidFill>
            <a:schemeClr val="tx1"/>
          </a:solidFill>
          <a:latin typeface="Calibri" pitchFamily="34" charset="0"/>
          <a:ea typeface="SimSun" pitchFamily="2" charset="-122"/>
          <a:sym typeface="Calibri" panose="020F0502020204030204" pitchFamily="34" charset="0"/>
        </a:defRPr>
      </a:lvl4pPr>
      <a:lvl5pPr marL="836997" indent="-836997" algn="ctr" rtl="0" eaLnBrk="0" fontAlgn="base" hangingPunct="0">
        <a:spcBef>
          <a:spcPct val="0"/>
        </a:spcBef>
        <a:spcAft>
          <a:spcPct val="0"/>
        </a:spcAft>
        <a:defRPr sz="4015">
          <a:solidFill>
            <a:schemeClr val="tx1"/>
          </a:solidFill>
          <a:latin typeface="Calibri" pitchFamily="34" charset="0"/>
          <a:ea typeface="SimSun" pitchFamily="2" charset="-122"/>
          <a:sym typeface="Calibri" panose="020F0502020204030204" pitchFamily="34" charset="0"/>
        </a:defRPr>
      </a:lvl5pPr>
      <a:lvl6pPr marL="953222" indent="-836997" algn="ctr" rtl="0" fontAlgn="base">
        <a:spcBef>
          <a:spcPct val="0"/>
        </a:spcBef>
        <a:spcAft>
          <a:spcPct val="0"/>
        </a:spcAft>
        <a:defRPr sz="4015">
          <a:solidFill>
            <a:schemeClr val="tx1"/>
          </a:solidFill>
          <a:latin typeface="Calibri" pitchFamily="34" charset="0"/>
          <a:ea typeface="SimSun" pitchFamily="2" charset="-122"/>
          <a:sym typeface="Calibri" pitchFamily="34" charset="0"/>
        </a:defRPr>
      </a:lvl6pPr>
      <a:lvl7pPr marL="1069449" indent="-836997" algn="ctr" rtl="0" fontAlgn="base">
        <a:spcBef>
          <a:spcPct val="0"/>
        </a:spcBef>
        <a:spcAft>
          <a:spcPct val="0"/>
        </a:spcAft>
        <a:defRPr sz="4015">
          <a:solidFill>
            <a:schemeClr val="tx1"/>
          </a:solidFill>
          <a:latin typeface="Calibri" pitchFamily="34" charset="0"/>
          <a:ea typeface="SimSun" pitchFamily="2" charset="-122"/>
          <a:sym typeface="Calibri" pitchFamily="34" charset="0"/>
        </a:defRPr>
      </a:lvl7pPr>
      <a:lvl8pPr marL="1185676" indent="-836997" algn="ctr" rtl="0" fontAlgn="base">
        <a:spcBef>
          <a:spcPct val="0"/>
        </a:spcBef>
        <a:spcAft>
          <a:spcPct val="0"/>
        </a:spcAft>
        <a:defRPr sz="4015">
          <a:solidFill>
            <a:schemeClr val="tx1"/>
          </a:solidFill>
          <a:latin typeface="Calibri" pitchFamily="34" charset="0"/>
          <a:ea typeface="SimSun" pitchFamily="2" charset="-122"/>
          <a:sym typeface="Calibri" pitchFamily="34" charset="0"/>
        </a:defRPr>
      </a:lvl8pPr>
      <a:lvl9pPr marL="1301904" indent="-836997" algn="ctr" rtl="0" fontAlgn="base">
        <a:spcBef>
          <a:spcPct val="0"/>
        </a:spcBef>
        <a:spcAft>
          <a:spcPct val="0"/>
        </a:spcAft>
        <a:defRPr sz="4015">
          <a:solidFill>
            <a:schemeClr val="tx1"/>
          </a:solidFill>
          <a:latin typeface="Calibri" pitchFamily="34" charset="0"/>
          <a:ea typeface="SimSun" pitchFamily="2" charset="-122"/>
          <a:sym typeface="Calibri" pitchFamily="34" charset="0"/>
        </a:defRPr>
      </a:lvl9pPr>
    </p:titleStyle>
    <p:bodyStyle>
      <a:lvl1pPr marL="313972" indent="-313972" algn="l" defTabSz="836997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922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1pPr>
      <a:lvl2pPr marL="680009" indent="-261513" algn="l" defTabSz="836997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568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2pPr>
      <a:lvl3pPr marL="1046042" indent="-209048" algn="l" defTabSz="836997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187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3pPr>
      <a:lvl4pPr marL="1464542" indent="-209048" algn="l" defTabSz="836997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829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4pPr>
      <a:lvl5pPr marL="1883040" indent="-209048" algn="l" defTabSz="836997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829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5pPr>
      <a:lvl6pPr marL="1999267" indent="-209048" algn="l" defTabSz="836997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1829">
          <a:solidFill>
            <a:schemeClr val="tx1"/>
          </a:solidFill>
          <a:latin typeface="+mn-lt"/>
          <a:ea typeface="+mn-ea"/>
          <a:sym typeface="Calibri" pitchFamily="34" charset="0"/>
        </a:defRPr>
      </a:lvl6pPr>
      <a:lvl7pPr marL="2115494" indent="-209048" algn="l" defTabSz="836997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1829">
          <a:solidFill>
            <a:schemeClr val="tx1"/>
          </a:solidFill>
          <a:latin typeface="+mn-lt"/>
          <a:ea typeface="+mn-ea"/>
          <a:sym typeface="Calibri" pitchFamily="34" charset="0"/>
        </a:defRPr>
      </a:lvl7pPr>
      <a:lvl8pPr marL="2231719" indent="-209048" algn="l" defTabSz="836997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1829">
          <a:solidFill>
            <a:schemeClr val="tx1"/>
          </a:solidFill>
          <a:latin typeface="+mn-lt"/>
          <a:ea typeface="+mn-ea"/>
          <a:sym typeface="Calibri" pitchFamily="34" charset="0"/>
        </a:defRPr>
      </a:lvl8pPr>
      <a:lvl9pPr marL="2347947" indent="-209048" algn="l" defTabSz="836997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1829">
          <a:solidFill>
            <a:schemeClr val="tx1"/>
          </a:solidFill>
          <a:latin typeface="+mn-lt"/>
          <a:ea typeface="+mn-ea"/>
          <a:sym typeface="Calibri" pitchFamily="34" charset="0"/>
        </a:defRPr>
      </a:lvl9pPr>
    </p:bodyStyle>
    <p:otherStyle>
      <a:defPPr>
        <a:defRPr lang="en-US"/>
      </a:defPPr>
      <a:lvl1pPr marL="0" algn="l" defTabSz="232455" rtl="0" eaLnBrk="1" latinLnBrk="0" hangingPunct="1">
        <a:defRPr sz="457" kern="1200">
          <a:solidFill>
            <a:schemeClr val="tx1"/>
          </a:solidFill>
          <a:latin typeface="+mn-lt"/>
          <a:ea typeface="+mn-ea"/>
          <a:cs typeface="+mn-cs"/>
        </a:defRPr>
      </a:lvl1pPr>
      <a:lvl2pPr marL="116228" algn="l" defTabSz="232455" rtl="0" eaLnBrk="1" latinLnBrk="0" hangingPunct="1">
        <a:defRPr sz="457" kern="1200">
          <a:solidFill>
            <a:schemeClr val="tx1"/>
          </a:solidFill>
          <a:latin typeface="+mn-lt"/>
          <a:ea typeface="+mn-ea"/>
          <a:cs typeface="+mn-cs"/>
        </a:defRPr>
      </a:lvl2pPr>
      <a:lvl3pPr marL="232455" algn="l" defTabSz="232455" rtl="0" eaLnBrk="1" latinLnBrk="0" hangingPunct="1">
        <a:defRPr sz="457" kern="1200">
          <a:solidFill>
            <a:schemeClr val="tx1"/>
          </a:solidFill>
          <a:latin typeface="+mn-lt"/>
          <a:ea typeface="+mn-ea"/>
          <a:cs typeface="+mn-cs"/>
        </a:defRPr>
      </a:lvl3pPr>
      <a:lvl4pPr marL="348683" algn="l" defTabSz="232455" rtl="0" eaLnBrk="1" latinLnBrk="0" hangingPunct="1">
        <a:defRPr sz="457" kern="1200">
          <a:solidFill>
            <a:schemeClr val="tx1"/>
          </a:solidFill>
          <a:latin typeface="+mn-lt"/>
          <a:ea typeface="+mn-ea"/>
          <a:cs typeface="+mn-cs"/>
        </a:defRPr>
      </a:lvl4pPr>
      <a:lvl5pPr marL="464907" algn="l" defTabSz="232455" rtl="0" eaLnBrk="1" latinLnBrk="0" hangingPunct="1">
        <a:defRPr sz="457" kern="1200">
          <a:solidFill>
            <a:schemeClr val="tx1"/>
          </a:solidFill>
          <a:latin typeface="+mn-lt"/>
          <a:ea typeface="+mn-ea"/>
          <a:cs typeface="+mn-cs"/>
        </a:defRPr>
      </a:lvl5pPr>
      <a:lvl6pPr marL="581135" algn="l" defTabSz="232455" rtl="0" eaLnBrk="1" latinLnBrk="0" hangingPunct="1">
        <a:defRPr sz="457" kern="1200">
          <a:solidFill>
            <a:schemeClr val="tx1"/>
          </a:solidFill>
          <a:latin typeface="+mn-lt"/>
          <a:ea typeface="+mn-ea"/>
          <a:cs typeface="+mn-cs"/>
        </a:defRPr>
      </a:lvl6pPr>
      <a:lvl7pPr marL="697363" algn="l" defTabSz="232455" rtl="0" eaLnBrk="1" latinLnBrk="0" hangingPunct="1">
        <a:defRPr sz="457" kern="1200">
          <a:solidFill>
            <a:schemeClr val="tx1"/>
          </a:solidFill>
          <a:latin typeface="+mn-lt"/>
          <a:ea typeface="+mn-ea"/>
          <a:cs typeface="+mn-cs"/>
        </a:defRPr>
      </a:lvl7pPr>
      <a:lvl8pPr marL="813590" algn="l" defTabSz="232455" rtl="0" eaLnBrk="1" latinLnBrk="0" hangingPunct="1">
        <a:defRPr sz="457" kern="1200">
          <a:solidFill>
            <a:schemeClr val="tx1"/>
          </a:solidFill>
          <a:latin typeface="+mn-lt"/>
          <a:ea typeface="+mn-ea"/>
          <a:cs typeface="+mn-cs"/>
        </a:defRPr>
      </a:lvl8pPr>
      <a:lvl9pPr marL="929818" algn="l" defTabSz="232455" rtl="0" eaLnBrk="1" latinLnBrk="0" hangingPunct="1">
        <a:defRPr sz="45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6">
            <a:extLst>
              <a:ext uri="{FF2B5EF4-FFF2-40B4-BE49-F238E27FC236}">
                <a16:creationId xmlns:a16="http://schemas.microsoft.com/office/drawing/2014/main" id="{5851E4FB-973C-13E1-4556-2A84C95BC2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5082" y="324695"/>
            <a:ext cx="2743128" cy="3023456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bevel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115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01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86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72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72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sym typeface="Calibri" panose="020F0502020204030204" pitchFamily="34" charset="0"/>
              </a:defRPr>
            </a:lvl5pPr>
            <a:lvl6pPr marL="2514600" indent="-228600" defTabSz="32924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72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sym typeface="Calibri" panose="020F0502020204030204" pitchFamily="34" charset="0"/>
              </a:defRPr>
            </a:lvl6pPr>
            <a:lvl7pPr marL="2971800" indent="-228600" defTabSz="32924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72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sym typeface="Calibri" panose="020F0502020204030204" pitchFamily="34" charset="0"/>
              </a:defRPr>
            </a:lvl7pPr>
            <a:lvl8pPr marL="3429000" indent="-228600" defTabSz="32924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72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sym typeface="Calibri" panose="020F0502020204030204" pitchFamily="34" charset="0"/>
              </a:defRPr>
            </a:lvl8pPr>
            <a:lvl9pPr marL="3886200" indent="-228600" defTabSz="32924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72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b="1" dirty="0">
                <a:latin typeface="Arial" panose="020B0604020202020204" pitchFamily="34" charset="0"/>
                <a:sym typeface="Arial" panose="020B0604020202020204" pitchFamily="34" charset="0"/>
              </a:rPr>
              <a:t>Paste ​</a:t>
            </a:r>
          </a:p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b="1" dirty="0">
                <a:latin typeface="Arial" panose="020B0604020202020204" pitchFamily="34" charset="0"/>
                <a:sym typeface="Arial" panose="020B0604020202020204" pitchFamily="34" charset="0"/>
              </a:rPr>
              <a:t>the logo of ​</a:t>
            </a:r>
          </a:p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b="1" dirty="0">
                <a:latin typeface="Arial" panose="020B0604020202020204" pitchFamily="34" charset="0"/>
                <a:sym typeface="Arial" panose="020B0604020202020204" pitchFamily="34" charset="0"/>
              </a:rPr>
              <a:t>your institution here​</a:t>
            </a:r>
          </a:p>
        </p:txBody>
      </p:sp>
      <p:sp>
        <p:nvSpPr>
          <p:cNvPr id="3075" name="Rectangle 7">
            <a:extLst>
              <a:ext uri="{FF2B5EF4-FFF2-40B4-BE49-F238E27FC236}">
                <a16:creationId xmlns:a16="http://schemas.microsoft.com/office/drawing/2014/main" id="{DC1F1C8B-6883-05E4-9162-68EC987A0D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00606" y="327689"/>
            <a:ext cx="14096630" cy="3023456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bevel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115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01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86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72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72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sym typeface="Calibri" panose="020F0502020204030204" pitchFamily="34" charset="0"/>
              </a:defRPr>
            </a:lvl5pPr>
            <a:lvl6pPr marL="2514600" indent="-228600" defTabSz="32924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72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sym typeface="Calibri" panose="020F0502020204030204" pitchFamily="34" charset="0"/>
              </a:defRPr>
            </a:lvl6pPr>
            <a:lvl7pPr marL="2971800" indent="-228600" defTabSz="32924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72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sym typeface="Calibri" panose="020F0502020204030204" pitchFamily="34" charset="0"/>
              </a:defRPr>
            </a:lvl7pPr>
            <a:lvl8pPr marL="3429000" indent="-228600" defTabSz="32924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72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sym typeface="Calibri" panose="020F0502020204030204" pitchFamily="34" charset="0"/>
              </a:defRPr>
            </a:lvl8pPr>
            <a:lvl9pPr marL="3886200" indent="-228600" defTabSz="32924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72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3800" b="1" dirty="0">
                <a:latin typeface="Arial" panose="020B0604020202020204" pitchFamily="34" charset="0"/>
                <a:sym typeface="Arial" panose="020B0604020202020204" pitchFamily="34" charset="0"/>
              </a:rPr>
              <a:t>Paper title</a:t>
            </a:r>
          </a:p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 sz="2800" b="1" dirty="0">
              <a:latin typeface="Arial" panose="020B0604020202020204" pitchFamily="34" charset="0"/>
              <a:sym typeface="Arial" panose="020B0604020202020204" pitchFamily="34" charset="0"/>
            </a:endParaRPr>
          </a:p>
          <a:p>
            <a:pPr algn="ctr" rtl="0" fontAlgn="base"/>
            <a:r>
              <a:rPr lang="en-US" sz="1800" b="0" i="0" u="none" strike="noStrike" dirty="0" err="1">
                <a:solidFill>
                  <a:srgbClr val="000000"/>
                </a:solidFill>
                <a:effectLst/>
                <a:highlight>
                  <a:srgbClr val="F5F5F5"/>
                </a:highlight>
                <a:latin typeface="Arial" panose="020B0604020202020204" pitchFamily="34" charset="0"/>
              </a:rPr>
              <a:t>AuthorName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highlight>
                  <a:srgbClr val="F5F5F5"/>
                </a:highlight>
                <a:latin typeface="Arial" panose="020B0604020202020204" pitchFamily="34" charset="0"/>
              </a:rPr>
              <a:t> 1, </a:t>
            </a:r>
            <a:r>
              <a:rPr lang="en-US" sz="1800" b="0" i="0" u="none" strike="noStrike" dirty="0" err="1">
                <a:solidFill>
                  <a:srgbClr val="000000"/>
                </a:solidFill>
                <a:effectLst/>
                <a:highlight>
                  <a:srgbClr val="F5F5F5"/>
                </a:highlight>
                <a:latin typeface="Arial" panose="020B0604020202020204" pitchFamily="34" charset="0"/>
              </a:rPr>
              <a:t>AuthorName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highlight>
                  <a:srgbClr val="F5F5F5"/>
                </a:highlight>
                <a:latin typeface="Arial" panose="020B0604020202020204" pitchFamily="34" charset="0"/>
              </a:rPr>
              <a:t> 2 and </a:t>
            </a:r>
            <a:r>
              <a:rPr lang="en-US" sz="1800" b="0" i="0" u="none" strike="noStrike" dirty="0" err="1">
                <a:solidFill>
                  <a:srgbClr val="000000"/>
                </a:solidFill>
                <a:effectLst/>
                <a:highlight>
                  <a:srgbClr val="F5F5F5"/>
                </a:highlight>
                <a:latin typeface="Arial" panose="020B0604020202020204" pitchFamily="34" charset="0"/>
              </a:rPr>
              <a:t>AuthorName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highlight>
                  <a:srgbClr val="F5F5F5"/>
                </a:highlight>
                <a:latin typeface="Arial" panose="020B0604020202020204" pitchFamily="34" charset="0"/>
              </a:rPr>
              <a:t> 3</a:t>
            </a:r>
            <a:r>
              <a:rPr lang="en-US" sz="1800" b="0" i="0" dirty="0">
                <a:solidFill>
                  <a:srgbClr val="000000"/>
                </a:solidFill>
                <a:effectLst/>
                <a:highlight>
                  <a:srgbClr val="F5F5F5"/>
                </a:highlight>
                <a:latin typeface="Arial" panose="020B0604020202020204" pitchFamily="34" charset="0"/>
              </a:rPr>
              <a:t>​</a:t>
            </a:r>
            <a:endParaRPr lang="en-US" sz="800" b="0" i="0" dirty="0">
              <a:solidFill>
                <a:srgbClr val="000000"/>
              </a:solidFill>
              <a:effectLst/>
              <a:highlight>
                <a:srgbClr val="F5F5F5"/>
              </a:highlight>
              <a:latin typeface="Segoe UI" panose="020B0502040204020203" pitchFamily="34" charset="0"/>
            </a:endParaRPr>
          </a:p>
          <a:p>
            <a:pPr algn="ctr" rtl="0" fontAlgn="base"/>
            <a:r>
              <a:rPr lang="en-US" sz="1800" i="0" u="none" strike="noStrike" dirty="0">
                <a:solidFill>
                  <a:srgbClr val="000000"/>
                </a:solidFill>
                <a:effectLst/>
                <a:highlight>
                  <a:srgbClr val="F5F5F5"/>
                </a:highlight>
                <a:latin typeface="Arial" panose="020B0604020202020204" pitchFamily="34" charset="0"/>
              </a:rPr>
              <a:t> 1Affiliation 1; 2Affiliation 2</a:t>
            </a:r>
            <a:r>
              <a:rPr lang="en-US" sz="1800" i="0" dirty="0">
                <a:solidFill>
                  <a:srgbClr val="000000"/>
                </a:solidFill>
                <a:effectLst/>
                <a:highlight>
                  <a:srgbClr val="F5F5F5"/>
                </a:highlight>
                <a:latin typeface="Arial" panose="020B0604020202020204" pitchFamily="34" charset="0"/>
              </a:rPr>
              <a:t>​; 3Affiliation 3</a:t>
            </a:r>
            <a:endParaRPr lang="en-US" sz="800" i="0" dirty="0">
              <a:solidFill>
                <a:srgbClr val="000000"/>
              </a:solidFill>
              <a:effectLst/>
              <a:highlight>
                <a:srgbClr val="F5F5F5"/>
              </a:highlight>
              <a:latin typeface="Segoe UI" panose="020B0502040204020203" pitchFamily="34" charset="0"/>
            </a:endParaRPr>
          </a:p>
          <a:p>
            <a:pPr algn="ctr" rtl="0" fontAlgn="base">
              <a:buNone/>
            </a:pPr>
            <a:r>
              <a:rPr lang="en-US" sz="1800" b="0" i="0" dirty="0">
                <a:solidFill>
                  <a:srgbClr val="000000"/>
                </a:solidFill>
                <a:effectLst/>
                <a:highlight>
                  <a:srgbClr val="F5F5F5"/>
                </a:highlight>
                <a:latin typeface="Arial" panose="020B0604020202020204" pitchFamily="34" charset="0"/>
              </a:rPr>
              <a:t>​</a:t>
            </a:r>
            <a:endParaRPr lang="en-US" sz="800" b="0" i="0" dirty="0">
              <a:solidFill>
                <a:srgbClr val="000000"/>
              </a:solidFill>
              <a:effectLst/>
              <a:highlight>
                <a:srgbClr val="F5F5F5"/>
              </a:highlight>
              <a:latin typeface="Segoe UI" panose="020B0502040204020203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864C7C8-3FEF-C1CA-91C4-1F6E6FBFF070}"/>
              </a:ext>
            </a:extLst>
          </p:cNvPr>
          <p:cNvSpPr txBox="1"/>
          <p:nvPr/>
        </p:nvSpPr>
        <p:spPr>
          <a:xfrm>
            <a:off x="709874" y="4317490"/>
            <a:ext cx="19171588" cy="61863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IN" sz="3600" b="1" dirty="0"/>
              <a:t>Guidelines:</a:t>
            </a:r>
          </a:p>
          <a:p>
            <a:pPr marL="217925" indent="-217925">
              <a:buFont typeface="Arial" panose="020B0604020202020204" pitchFamily="34" charset="0"/>
              <a:buChar char="•"/>
              <a:defRPr/>
            </a:pPr>
            <a:r>
              <a:rPr lang="en-IN" sz="3600" dirty="0">
                <a:solidFill>
                  <a:srgbClr val="C00000"/>
                </a:solidFill>
              </a:rPr>
              <a:t>Please bring printed coloured poster</a:t>
            </a:r>
          </a:p>
          <a:p>
            <a:pPr marL="217925" indent="-217925">
              <a:buFont typeface="Arial" panose="020B0604020202020204" pitchFamily="34" charset="0"/>
              <a:buChar char="•"/>
              <a:defRPr/>
            </a:pPr>
            <a:r>
              <a:rPr lang="en-IN" sz="3600" dirty="0">
                <a:solidFill>
                  <a:srgbClr val="C00000"/>
                </a:solidFill>
              </a:rPr>
              <a:t>Size of the poster: A1</a:t>
            </a:r>
          </a:p>
          <a:p>
            <a:pPr marL="217925" indent="-217925">
              <a:buFont typeface="Arial" panose="020B0604020202020204" pitchFamily="34" charset="0"/>
              <a:buChar char="•"/>
              <a:defRPr/>
            </a:pPr>
            <a:r>
              <a:rPr lang="en-US" sz="3600" dirty="0">
                <a:solidFill>
                  <a:srgbClr val="C00000"/>
                </a:solidFill>
              </a:rPr>
              <a:t>Maintain a logical flow and organization of content</a:t>
            </a:r>
          </a:p>
          <a:p>
            <a:pPr marL="217925" indent="-217925">
              <a:buFont typeface="Arial" panose="020B0604020202020204" pitchFamily="34" charset="0"/>
              <a:buChar char="•"/>
              <a:defRPr/>
            </a:pPr>
            <a:r>
              <a:rPr lang="en-US" sz="3600" dirty="0">
                <a:solidFill>
                  <a:srgbClr val="C00000"/>
                </a:solidFill>
              </a:rPr>
              <a:t>Use columns or sections to guide the reader through the poster</a:t>
            </a:r>
            <a:endParaRPr lang="en-IN" sz="3600" dirty="0">
              <a:solidFill>
                <a:srgbClr val="C00000"/>
              </a:solidFill>
            </a:endParaRPr>
          </a:p>
          <a:p>
            <a:pPr marL="217925" indent="-217925">
              <a:buFont typeface="Arial" panose="020B0604020202020204" pitchFamily="34" charset="0"/>
              <a:buChar char="•"/>
              <a:defRPr/>
            </a:pPr>
            <a:r>
              <a:rPr lang="en-IN" sz="3600" dirty="0">
                <a:solidFill>
                  <a:srgbClr val="C00000"/>
                </a:solidFill>
              </a:rPr>
              <a:t>Use high quality image, graphs and charts</a:t>
            </a:r>
          </a:p>
          <a:p>
            <a:pPr marL="217925" indent="-217925">
              <a:buFont typeface="Arial" panose="020B0604020202020204" pitchFamily="34" charset="0"/>
              <a:buChar char="•"/>
              <a:defRPr/>
            </a:pPr>
            <a:r>
              <a:rPr lang="en-US" sz="3600" dirty="0">
                <a:solidFill>
                  <a:srgbClr val="C00000"/>
                </a:solidFill>
              </a:rPr>
              <a:t>Keep text concise and use bullet points</a:t>
            </a:r>
          </a:p>
          <a:p>
            <a:pPr marL="217925" indent="-217925">
              <a:buFont typeface="Arial" panose="020B0604020202020204" pitchFamily="34" charset="0"/>
              <a:buChar char="•"/>
              <a:defRPr/>
            </a:pPr>
            <a:r>
              <a:rPr lang="en-US" sz="3600" dirty="0">
                <a:solidFill>
                  <a:srgbClr val="C00000"/>
                </a:solidFill>
              </a:rPr>
              <a:t>Use a readable font size, and avoid overcrowding the poster with information</a:t>
            </a:r>
          </a:p>
          <a:p>
            <a:pPr marL="217925" indent="-217925">
              <a:buFont typeface="Arial" panose="020B0604020202020204" pitchFamily="34" charset="0"/>
              <a:buChar char="•"/>
              <a:defRPr/>
            </a:pPr>
            <a:r>
              <a:rPr lang="en-US" sz="3600" dirty="0">
                <a:solidFill>
                  <a:srgbClr val="C00000"/>
                </a:solidFill>
              </a:rPr>
              <a:t>Include key references or sources supporting your research</a:t>
            </a:r>
          </a:p>
          <a:p>
            <a:pPr marL="217925" indent="-217925">
              <a:buFont typeface="Arial" panose="020B0604020202020204" pitchFamily="34" charset="0"/>
              <a:buChar char="•"/>
              <a:defRPr/>
            </a:pPr>
            <a:r>
              <a:rPr lang="en-US" sz="3600" dirty="0">
                <a:solidFill>
                  <a:srgbClr val="C00000"/>
                </a:solidFill>
              </a:rPr>
              <a:t>Acknowledge funding sources, collaborators, or mentors</a:t>
            </a:r>
          </a:p>
          <a:p>
            <a:pPr marL="217925" indent="-217925">
              <a:buFont typeface="Arial" panose="020B0604020202020204" pitchFamily="34" charset="0"/>
              <a:buChar char="•"/>
              <a:defRPr/>
            </a:pPr>
            <a:endParaRPr lang="en-IN" sz="3600" dirty="0"/>
          </a:p>
        </p:txBody>
      </p:sp>
      <p:pic>
        <p:nvPicPr>
          <p:cNvPr id="8" name="Picture 7" descr="A logo with a flower in the middle&#10;&#10;Description automatically generated">
            <a:extLst>
              <a:ext uri="{FF2B5EF4-FFF2-40B4-BE49-F238E27FC236}">
                <a16:creationId xmlns:a16="http://schemas.microsoft.com/office/drawing/2014/main" id="{C9A52A66-4022-EC07-4A9D-DF9778AD66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50658" y="354575"/>
            <a:ext cx="1812522" cy="1812522"/>
          </a:xfrm>
          <a:prstGeom prst="rect">
            <a:avLst/>
          </a:prstGeom>
        </p:spPr>
      </p:pic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9B71DF63-71C2-532C-344E-3A8B61AD523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60" t="7433" r="3559"/>
          <a:stretch/>
        </p:blipFill>
        <p:spPr>
          <a:xfrm>
            <a:off x="17472176" y="2167097"/>
            <a:ext cx="3769485" cy="122989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 Theme">
      <a:majorFont>
        <a:latin typeface="Calibri"/>
        <a:ea typeface="SimSun"/>
        <a:cs typeface=""/>
      </a:majorFont>
      <a:minorFont>
        <a:latin typeface="Calibri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2924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zh-CN" sz="6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SimSun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2924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zh-CN" sz="6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SimSun" pitchFamily="2" charset="-122"/>
          </a:defRPr>
        </a:defPPr>
      </a:lst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1264</TotalTime>
  <Pages>0</Pages>
  <Words>108</Words>
  <Characters>0</Characters>
  <Application>Microsoft Office PowerPoint</Application>
  <DocSecurity>0</DocSecurity>
  <PresentationFormat>Custom</PresentationFormat>
  <Lines>0</Lines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Segoe UI</vt:lpstr>
      <vt:lpstr>Office Theme</vt:lpstr>
      <vt:lpstr>PowerPoint Presentation</vt:lpstr>
    </vt:vector>
  </TitlesOfParts>
  <LinksUpToDate>false</LinksUpToDate>
  <CharactersWithSpaces>0</CharactersWithSpaces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barc</dc:creator>
  <cp:lastModifiedBy>Tamali Bhowmick</cp:lastModifiedBy>
  <cp:revision>37</cp:revision>
  <dcterms:created xsi:type="dcterms:W3CDTF">2012-09-10T04:49:00Z</dcterms:created>
  <dcterms:modified xsi:type="dcterms:W3CDTF">2024-08-23T10:37:34Z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1033-9.1.0.4550</vt:lpwstr>
  </property>
</Properties>
</file>